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1" d="100"/>
          <a:sy n="101" d="100"/>
        </p:scale>
        <p:origin x="-138" y="-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A9EA68-9578-40DE-9383-411A65742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9276451-7025-4528-8AA0-C6F5CD328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5F7E8BB-1A51-474E-A852-EFB40907B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A832D6E-06F1-40C1-B512-E5E907683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CA0A57-CEB3-42D6-8BF8-92334E745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3232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56CFDD-018E-4BEA-99AE-C31459B98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57CFBF4-5C24-4B8F-A1FC-3472D2E8B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148263-631E-4E7A-BEBE-AEA94C1D0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27C6F5-59BC-40A7-B5A1-762C3A719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4DF8AE3-5714-4E4B-B58C-2A76ABFD1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09737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4CA6207B-F846-4F91-8596-7A598E944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65182A3-4D86-46B4-955D-191142CC2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5BE61B-49A8-45AE-A874-BF6DBA8BE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0D83CC-951D-4BB0-8D58-5B4C06466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2F951D3-684E-4C8D-9D72-E3F6D63E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26937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9BF5B6-0076-49E3-8D4D-6717CE0C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060B3D-4703-4E2B-8504-B01E8D01B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52D9426-44A0-44F3-B2F9-44AAE7653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DF95F2-271C-4C53-A4EC-A585D8F45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95E7B5-1068-4F6F-96C9-EE1F24D5B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721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F3DD10-F3C2-46EB-A9D8-FDFD20434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FC00FEC-7451-4593-8416-2B484EAF6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5D09538-53EA-4489-A604-CBD1C6044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493E96A-5962-4873-9BF7-AAA7E4DB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A040B5-8909-4860-AB4D-8BC1C420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06640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F77FF5-17E5-43C3-8C2B-602407775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352C296-0537-42C2-BF96-3FADBD9CC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2914E0D-46CD-4949-8A49-DB239D676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41FA1FC-0C66-4ED4-8B10-55D67050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8639B23-7BF6-4B58-9EBF-41B038D3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CD9EE0-2611-4D5D-AB3E-81FB0C24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2679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1522F5-3524-42A9-BA1A-729C9C24E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377EE7F-F9B7-4CE4-A21E-123685695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E80EB2E-AD0A-4BFE-8CFA-05418DBDA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87B788-272F-451A-81D8-11DAFF9F44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2A65FC5-233D-4BD1-B7A4-A0B6E8386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CC6114D-49BD-4593-BC00-E0DA15AB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DF29F76-1FC0-47D4-B934-45E0A0FD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6D3C0E4-451A-44D2-A2AA-0D0BF10FA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1993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39C5E8-0BB5-44E9-A9B7-64CE7554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D405B59-7BC6-4030-8BDB-6630A969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187DD49-438A-4A97-BA44-8B59ED4DC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2770FAA-BAD3-4083-8C39-FA93A5A9A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50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CB00048-779F-403B-AE49-F3279667D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7D4D9DF-145F-4FF7-B350-21F76F817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F59DB6F-216C-4AFD-B015-28C51C8AF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53102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2DA15F-CB0B-4D7E-9D67-BC357F62C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12C1A1-1A23-4B16-B002-A0F8F557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C239025-503D-46D4-9B3F-E9BF80D33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C8E26E5-6A0C-4256-B3B5-E838CF802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AA6FBDC-788A-4D89-BE01-E668CB4ED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9BD1CA-E47E-4517-A906-A33AA92A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46827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78D862-A188-4B3A-A9A5-226134EA1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7FFF52C-AF43-46C4-9757-5E46D3DB9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9FD3880-2D78-4533-9B63-A57ECB280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5EE2B73-52C2-457F-B90E-E814BD51C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D588EF4-72C2-43CA-AE7A-D6857AEE9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951676F-81CA-4F31-9833-E41611928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8085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2C4CDBD-9A19-41A9-9721-E2AB86188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818E6D2-FEC5-48B5-910F-39FA56694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ED0D5CF-D5A8-4FC1-9C76-3EB95B4170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92508-5D03-4D6D-9FAB-245CD6D23F1F}" type="datetimeFigureOut">
              <a:rPr lang="x-none" smtClean="0"/>
              <a:t>06/04/2020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018E81-8708-4525-9F1D-B6813B973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2BF3E3-3BAC-4B44-A53C-8480F032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B6171-B3DC-4555-B174-00BB2AA414FA}" type="slidenum">
              <a:rPr lang="x-none" smtClean="0"/>
              <a:t>‹Nr.›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0953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Traffic data on a map</a:t>
            </a:r>
            <a:endParaRPr lang="en-GB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386" y="1825625"/>
            <a:ext cx="6075228" cy="4351338"/>
          </a:xfrm>
        </p:spPr>
      </p:pic>
    </p:spTree>
    <p:extLst>
      <p:ext uri="{BB962C8B-B14F-4D97-AF65-F5344CB8AC3E}">
        <p14:creationId xmlns:p14="http://schemas.microsoft.com/office/powerpoint/2010/main" val="2043917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Benutzerdefiniert</PresentationFormat>
  <Paragraphs>1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Displaying Traffic data on a map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Combining two datasets Cyclists and Weather</dc:title>
  <dc:creator>Seppo Kotiniemi</dc:creator>
  <cp:lastModifiedBy>soener</cp:lastModifiedBy>
  <cp:revision>10</cp:revision>
  <dcterms:created xsi:type="dcterms:W3CDTF">2020-04-02T12:35:07Z</dcterms:created>
  <dcterms:modified xsi:type="dcterms:W3CDTF">2020-04-06T08:49:13Z</dcterms:modified>
</cp:coreProperties>
</file>

<file path=docProps/thumbnail.jpeg>
</file>